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6" Type="http://www.infraware.co.kr/2012/infrawarePen" Target="docProps/infrawarePen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97"/>
  </p:notesMasterIdLst>
  <p:handoutMasterIdLst>
    <p:handoutMasterId r:id="rId9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7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napToObjects="1">
      <p:cViewPr>
        <p:scale>
          <a:sx n="89" d="100"/>
          <a:sy n="89" d="100"/>
        </p:scale>
        <p:origin x="-154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2598" y="-84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presProps" Target="presProp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1/10/16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01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1/10/16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3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019800"/>
            <a:ext cx="6400800" cy="457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add date or details</a:t>
            </a:r>
            <a:endParaRPr lang="en-US"/>
          </a:p>
        </p:txBody>
      </p:sp>
      <p:sp>
        <p:nvSpPr>
          <p:cNvPr id="554" name="Title 1"/>
          <p:cNvSpPr>
            <a:spLocks noGrp="1"/>
          </p:cNvSpPr>
          <p:nvPr>
            <p:ph type="ctrTitle"/>
          </p:nvPr>
        </p:nvSpPr>
        <p:spPr>
          <a:xfrm>
            <a:off x="2019300" y="981472"/>
            <a:ext cx="5105400" cy="1295400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565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2564487" y="2780928"/>
            <a:ext cx="4015027" cy="2620994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 anchorCtr="0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485901" y="1219200"/>
            <a:ext cx="6172199" cy="4275049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5943600"/>
            <a:ext cx="7010400" cy="609600"/>
          </a:xfrm>
        </p:spPr>
        <p:txBody>
          <a:bodyPr anchor="ctr" anchorCtr="0">
            <a:normAutofit/>
          </a:bodyPr>
          <a:lstStyle>
            <a:lvl1pPr marL="0" marR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600" i="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104" y="1143000"/>
            <a:ext cx="2514600" cy="4572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259632" y="1143000"/>
            <a:ext cx="3962400" cy="45720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7244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Picture Placeholder 15"/>
          <p:cNvSpPr>
            <a:spLocks noGrp="1" noChangeAspect="1"/>
          </p:cNvSpPr>
          <p:nvPr>
            <p:ph type="pic" sz="quarter" idx="24"/>
          </p:nvPr>
        </p:nvSpPr>
        <p:spPr>
          <a:xfrm>
            <a:off x="914400" y="32766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304800" y="304800"/>
            <a:ext cx="4229100" cy="5638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1434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346229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803731" y="4267200"/>
            <a:ext cx="756084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6072147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58743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36"/>
          </p:nvPr>
        </p:nvSpPr>
        <p:spPr>
          <a:xfrm>
            <a:off x="2763743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4" name="Picture Placeholder 15"/>
          <p:cNvSpPr>
            <a:spLocks noGrp="1" noChangeAspect="1"/>
          </p:cNvSpPr>
          <p:nvPr>
            <p:ph type="pic" sz="quarter" idx="37"/>
          </p:nvPr>
        </p:nvSpPr>
        <p:spPr>
          <a:xfrm>
            <a:off x="4592543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38"/>
          </p:nvPr>
        </p:nvSpPr>
        <p:spPr>
          <a:xfrm>
            <a:off x="6497543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843935" y="3284984"/>
            <a:ext cx="1843608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2763743" y="3284984"/>
            <a:ext cx="17526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4592543" y="3284984"/>
            <a:ext cx="18288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41" hasCustomPrompt="1"/>
          </p:nvPr>
        </p:nvSpPr>
        <p:spPr>
          <a:xfrm>
            <a:off x="6497543" y="3284984"/>
            <a:ext cx="17526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762000" y="1600200"/>
            <a:ext cx="76962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altLang="ko-KR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4267200"/>
            <a:ext cx="76962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27" y="533400"/>
            <a:ext cx="78486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27" y="1752600"/>
            <a:ext cx="7848600" cy="3733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71" r:id="rId5"/>
    <p:sldLayoutId id="2147483656" r:id="rId6"/>
    <p:sldLayoutId id="2147483657" r:id="rId7"/>
    <p:sldLayoutId id="2147483664" r:id="rId8"/>
    <p:sldLayoutId id="2147483668" r:id="rId9"/>
    <p:sldLayoutId id="2147483669" r:id="rId10"/>
    <p:sldLayoutId id="2147483670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1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94" y="852952"/>
            <a:ext cx="4441338" cy="14868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985" y="6237605"/>
            <a:ext cx="6400800" cy="457200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 i="1" dirty="0" smtClean="0">
              <a:latin typeface="Times New Roman" charset="0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164715" y="940435"/>
            <a:ext cx="4919345" cy="1297305"/>
          </a:xfrm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i="1" dirty="0" smtClean="0">
                <a:solidFill>
                  <a:srgbClr val="674D26"/>
                </a:solidFill>
                <a:latin typeface="Times New Roman" charset="0"/>
              </a:rPr>
              <a:t>Premios de </a:t>
            </a:r>
            <a:r>
              <a:rPr lang="en-US" altLang="ko-KR" sz="4000" b="1" i="1" dirty="0" err="1" smtClean="0">
                <a:solidFill>
                  <a:srgbClr val="674D26"/>
                </a:solidFill>
                <a:latin typeface="Times New Roman" charset="0"/>
              </a:rPr>
              <a:t>Pensa</a:t>
            </a:r>
            <a:r>
              <a:rPr lang="en-US" altLang="ko-KR" sz="4000" b="1" i="1" dirty="0" smtClean="0">
                <a:solidFill>
                  <a:srgbClr val="674D26"/>
                </a:solidFill>
                <a:latin typeface="Times New Roman" charset="0"/>
              </a:rPr>
              <a:t/>
            </a:r>
            <a:br>
              <a:rPr lang="en-US" altLang="ko-KR" sz="4000" b="1" i="1" dirty="0" smtClean="0">
                <a:solidFill>
                  <a:srgbClr val="674D26"/>
                </a:solidFill>
                <a:latin typeface="Times New Roman" charset="0"/>
              </a:rPr>
            </a:br>
            <a:r>
              <a:rPr lang="en-US" altLang="ko-KR" sz="4000" b="1" i="1" dirty="0" smtClean="0">
                <a:solidFill>
                  <a:srgbClr val="674D26"/>
                </a:solidFill>
                <a:latin typeface="Times New Roman" charset="0"/>
              </a:rPr>
              <a:t> </a:t>
            </a:r>
            <a:r>
              <a:rPr lang="en-US" altLang="ko-KR" sz="4000" b="1" i="1" dirty="0" err="1" smtClean="0">
                <a:solidFill>
                  <a:srgbClr val="674D26"/>
                </a:solidFill>
                <a:latin typeface="Times New Roman" charset="0"/>
              </a:rPr>
              <a:t>LismunIV</a:t>
            </a:r>
            <a:endParaRPr lang="ko-KR" altLang="en-US" sz="4000" b="1" i="1" dirty="0" smtClean="0">
              <a:latin typeface="Times New Roman" charset="0"/>
            </a:endParaRPr>
          </a:p>
        </p:txBody>
      </p:sp>
      <p:pic>
        <p:nvPicPr>
          <p:cNvPr id="21" name="Picture 1" descr="/storage/emulated/0/.polaris_temp/fImage9880413.jpeg"/>
          <p:cNvPicPr>
            <a:picLocks noGrp="1" noChangeAspect="1"/>
          </p:cNvPicPr>
          <p:nvPr>
            <p:ph type="pic"/>
          </p:nvPr>
        </p:nvPicPr>
        <p:blipFill>
          <a:blip r:embed="rId4"/>
          <a:srcRect l="5424" r="11663" b="704"/>
          <a:stretch>
            <a:fillRect/>
          </a:stretch>
        </p:blipFill>
        <p:spPr>
          <a:xfrm>
            <a:off x="2169160" y="2510790"/>
            <a:ext cx="4873625" cy="3582670"/>
          </a:xfrm>
          <a:prstGeom prst="rect">
            <a:avLst/>
          </a:prstGeom>
          <a:noFill/>
          <a:ln w="63500" cap="flat" cmpd="sng">
            <a:solidFill>
              <a:srgbClr val="FFFFFF">
                <a:alpha val="100000"/>
              </a:srgb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 6"/>
          <p:cNvSpPr>
            <a:spLocks noGrp="1" noChangeArrowheads="1"/>
          </p:cNvSpPr>
          <p:nvPr/>
        </p:nvSpPr>
        <p:spPr>
          <a:xfrm>
            <a:off x="1318895" y="1438910"/>
            <a:ext cx="6335395" cy="336359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Nominadas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5572471.jpeg"/>
          <p:cNvPicPr>
            <a:picLocks noChangeAspect="1"/>
          </p:cNvPicPr>
          <p:nvPr/>
        </p:nvPicPr>
        <p:blipFill>
          <a:blip r:embed="rId2"/>
          <a:srcRect l="13364" r="26083" b="4617"/>
          <a:stretch>
            <a:fillRect/>
          </a:stretch>
        </p:blipFill>
        <p:spPr>
          <a:xfrm>
            <a:off x="1005205" y="613564"/>
            <a:ext cx="3129915" cy="5564879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801576"/>
              </p:ext>
            </p:extLst>
          </p:nvPr>
        </p:nvGraphicFramePr>
        <p:xfrm>
          <a:off x="5400675" y="1838325"/>
          <a:ext cx="3310255" cy="3252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0255"/>
              </a:tblGrid>
              <a:tr h="325247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Russia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9909074.jpeg"/>
          <p:cNvPicPr>
            <a:picLocks noChangeAspect="1"/>
          </p:cNvPicPr>
          <p:nvPr/>
        </p:nvPicPr>
        <p:blipFill>
          <a:blip r:embed="rId2"/>
          <a:srcRect l="19671" t="-47" r="29324" b="-47"/>
          <a:stretch>
            <a:fillRect/>
          </a:stretch>
        </p:blipFill>
        <p:spPr>
          <a:xfrm>
            <a:off x="786130" y="585027"/>
            <a:ext cx="3644265" cy="580745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830456"/>
              </p:ext>
            </p:extLst>
          </p:nvPr>
        </p:nvGraphicFramePr>
        <p:xfrm>
          <a:off x="5124450" y="1800225"/>
          <a:ext cx="3653155" cy="284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155"/>
              </a:tblGrid>
              <a:tr h="28479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163177.jpeg"/>
          <p:cNvPicPr>
            <a:picLocks noChangeAspect="1"/>
          </p:cNvPicPr>
          <p:nvPr/>
        </p:nvPicPr>
        <p:blipFill>
          <a:blip r:embed="rId2"/>
          <a:srcRect l="9457" t="-260" r="400" b="260"/>
          <a:stretch>
            <a:fillRect/>
          </a:stretch>
        </p:blipFill>
        <p:spPr>
          <a:xfrm>
            <a:off x="942339" y="750570"/>
            <a:ext cx="3373120" cy="535876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181100"/>
              </p:ext>
            </p:extLst>
          </p:nvPr>
        </p:nvGraphicFramePr>
        <p:xfrm>
          <a:off x="5434330" y="2152650"/>
          <a:ext cx="3438525" cy="2700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8525"/>
              </a:tblGrid>
              <a:tr h="270065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Ecuador</a:t>
                      </a: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 3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235" cy="1143635"/>
          </a:xfrm>
          <a:prstGeom prst="rect">
            <a:avLst/>
          </a:prstGeom>
          <a:ln w="0" cap="flat" cmpd="sng">
            <a:noFill/>
            <a:prstDash/>
            <a:miter lim="800000"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la ganadora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5572484.jpeg"/>
          <p:cNvPicPr>
            <a:picLocks noChangeAspect="1"/>
          </p:cNvPicPr>
          <p:nvPr/>
        </p:nvPicPr>
        <p:blipFill>
          <a:blip r:embed="rId2"/>
          <a:srcRect l="13364" r="26083" b="4617"/>
          <a:stretch>
            <a:fillRect/>
          </a:stretch>
        </p:blipFill>
        <p:spPr>
          <a:xfrm>
            <a:off x="1005205" y="871220"/>
            <a:ext cx="3129915" cy="5321492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68082"/>
              </p:ext>
            </p:extLst>
          </p:nvPr>
        </p:nvGraphicFramePr>
        <p:xfrm>
          <a:off x="5400675" y="1838325"/>
          <a:ext cx="3310255" cy="3252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0255"/>
              </a:tblGrid>
              <a:tr h="325247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Russia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 10"/>
          <p:cNvSpPr>
            <a:spLocks noGrp="1" noChangeArrowheads="1"/>
          </p:cNvSpPr>
          <p:nvPr/>
        </p:nvSpPr>
        <p:spPr>
          <a:xfrm>
            <a:off x="727710" y="288290"/>
            <a:ext cx="7745095" cy="607314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MÁS TIERNA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0"/>
          <p:cNvCxnSpPr/>
          <p:nvPr/>
        </p:nvCxnSpPr>
        <p:spPr>
          <a:xfrm>
            <a:off x="727710" y="288290"/>
            <a:ext cx="7745095" cy="60731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 7"/>
          <p:cNvSpPr>
            <a:spLocks noGrp="1" noChangeArrowheads="1"/>
          </p:cNvSpPr>
          <p:nvPr/>
        </p:nvSpPr>
        <p:spPr>
          <a:xfrm>
            <a:off x="1318895" y="1438910"/>
            <a:ext cx="6335395" cy="336359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Nominadas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8409187.jpeg"/>
          <p:cNvPicPr>
            <a:picLocks noChangeAspect="1"/>
          </p:cNvPicPr>
          <p:nvPr/>
        </p:nvPicPr>
        <p:blipFill>
          <a:blip r:embed="rId2"/>
          <a:srcRect l="21937" t="-47" r="26924" b="-47"/>
          <a:stretch>
            <a:fillRect/>
          </a:stretch>
        </p:blipFill>
        <p:spPr>
          <a:xfrm>
            <a:off x="676275" y="747395"/>
            <a:ext cx="3653790" cy="5687888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081317"/>
              </p:ext>
            </p:extLst>
          </p:nvPr>
        </p:nvGraphicFramePr>
        <p:xfrm>
          <a:off x="5396230" y="1786255"/>
          <a:ext cx="3223895" cy="324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3895"/>
              </a:tblGrid>
              <a:tr h="32480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Secretaria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piso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0284590.jpeg"/>
          <p:cNvPicPr>
            <a:picLocks noChangeAspect="1"/>
          </p:cNvPicPr>
          <p:nvPr/>
        </p:nvPicPr>
        <p:blipFill>
          <a:blip r:embed="rId2"/>
          <a:srcRect l="21066" t="-47" r="28791" b="-47"/>
          <a:stretch>
            <a:fillRect/>
          </a:stretch>
        </p:blipFill>
        <p:spPr>
          <a:xfrm>
            <a:off x="619125" y="485143"/>
            <a:ext cx="3582670" cy="5626097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51035"/>
              </p:ext>
            </p:extLst>
          </p:nvPr>
        </p:nvGraphicFramePr>
        <p:xfrm>
          <a:off x="5762625" y="2129155"/>
          <a:ext cx="2809875" cy="3038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9875"/>
              </a:tblGrid>
              <a:tr h="30384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Jap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ó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n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9"/>
          <p:cNvSpPr>
            <a:spLocks noGrp="1" noChangeArrowheads="1"/>
          </p:cNvSpPr>
          <p:nvPr/>
        </p:nvSpPr>
        <p:spPr>
          <a:xfrm>
            <a:off x="727710" y="288290"/>
            <a:ext cx="7745095" cy="607314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MÁS CHURRO 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8" name="Rect 8"/>
          <p:cNvCxnSpPr/>
          <p:nvPr/>
        </p:nvCxnSpPr>
        <p:spPr>
          <a:xfrm flipV="1">
            <a:off x="2628265" y="5876925"/>
            <a:ext cx="3730624" cy="3937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0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4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869" cy="114427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la ganadora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0284590.jpeg"/>
          <p:cNvPicPr>
            <a:picLocks noChangeAspect="1"/>
          </p:cNvPicPr>
          <p:nvPr/>
        </p:nvPicPr>
        <p:blipFill>
          <a:blip r:embed="rId2"/>
          <a:srcRect l="21066" t="-47" r="28791" b="-47"/>
          <a:stretch>
            <a:fillRect/>
          </a:stretch>
        </p:blipFill>
        <p:spPr>
          <a:xfrm>
            <a:off x="619125" y="747395"/>
            <a:ext cx="3583305" cy="5364480"/>
          </a:xfrm>
          <a:prstGeom prst="rect">
            <a:avLst/>
          </a:prstGeom>
          <a:noFill/>
          <a:ln w="9525" cap="flat" cmpd="sng">
            <a:noFill/>
            <a:prstDash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667533"/>
              </p:ext>
            </p:extLst>
          </p:nvPr>
        </p:nvGraphicFramePr>
        <p:xfrm>
          <a:off x="5762625" y="2129155"/>
          <a:ext cx="2809875" cy="3093719"/>
        </p:xfrm>
        <a:graphic>
          <a:graphicData uri="http://schemas.openxmlformats.org/drawingml/2006/table">
            <a:tbl>
              <a:tblPr firstRow="1" bandRow="1"/>
              <a:tblGrid>
                <a:gridCol w="2809875"/>
              </a:tblGrid>
              <a:tr h="303847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Jap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ó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n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 11"/>
          <p:cNvSpPr>
            <a:spLocks noGrp="1" noChangeArrowheads="1"/>
          </p:cNvSpPr>
          <p:nvPr/>
        </p:nvSpPr>
        <p:spPr>
          <a:xfrm>
            <a:off x="727710" y="288290"/>
            <a:ext cx="7745730" cy="607377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MÁS TIERNO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1"/>
          <p:cNvCxnSpPr/>
          <p:nvPr/>
        </p:nvCxnSpPr>
        <p:spPr>
          <a:xfrm flipV="1">
            <a:off x="2628265" y="5876925"/>
            <a:ext cx="3731260" cy="40005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 8"/>
          <p:cNvSpPr>
            <a:spLocks noGrp="1" noChangeArrowheads="1"/>
          </p:cNvSpPr>
          <p:nvPr/>
        </p:nvSpPr>
        <p:spPr>
          <a:xfrm>
            <a:off x="1318895" y="14389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1513799.jpeg"/>
          <p:cNvPicPr>
            <a:picLocks noChangeAspect="1"/>
          </p:cNvPicPr>
          <p:nvPr/>
        </p:nvPicPr>
        <p:blipFill>
          <a:blip r:embed="rId2"/>
          <a:srcRect l="19600" t="-47" r="28320" b="-47"/>
          <a:stretch>
            <a:fillRect/>
          </a:stretch>
        </p:blipFill>
        <p:spPr>
          <a:xfrm>
            <a:off x="619125" y="747395"/>
            <a:ext cx="372110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876569"/>
              </p:ext>
            </p:extLst>
          </p:nvPr>
        </p:nvGraphicFramePr>
        <p:xfrm>
          <a:off x="5491480" y="1933575"/>
          <a:ext cx="2976245" cy="3272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6245"/>
              </a:tblGrid>
              <a:tr h="327215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Brazil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19030102.jpeg"/>
          <p:cNvPicPr>
            <a:picLocks noChangeAspect="1"/>
          </p:cNvPicPr>
          <p:nvPr/>
        </p:nvPicPr>
        <p:blipFill>
          <a:blip r:embed="rId2"/>
          <a:srcRect l="25937" t="-47" r="21324" b="-47"/>
          <a:stretch>
            <a:fillRect/>
          </a:stretch>
        </p:blipFill>
        <p:spPr>
          <a:xfrm>
            <a:off x="752475" y="775970"/>
            <a:ext cx="376809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446512"/>
              </p:ext>
            </p:extLst>
          </p:nvPr>
        </p:nvGraphicFramePr>
        <p:xfrm>
          <a:off x="5467350" y="1895475"/>
          <a:ext cx="3234055" cy="3343275"/>
        </p:xfrm>
        <a:graphic>
          <a:graphicData uri="http://schemas.openxmlformats.org/drawingml/2006/table">
            <a:tbl>
              <a:tblPr firstRow="1" bandRow="1"/>
              <a:tblGrid>
                <a:gridCol w="3234055"/>
              </a:tblGrid>
              <a:tr h="33432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EEUU</a:t>
                      </a:r>
                    </a:p>
                    <a:p>
                      <a:pPr marL="0" indent="0" algn="ctr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19071105.jpeg"/>
          <p:cNvPicPr>
            <a:picLocks noChangeAspect="1"/>
          </p:cNvPicPr>
          <p:nvPr/>
        </p:nvPicPr>
        <p:blipFill>
          <a:blip r:embed="rId2"/>
          <a:srcRect l="24195" t="-47" r="23724" b="-47"/>
          <a:stretch>
            <a:fillRect/>
          </a:stretch>
        </p:blipFill>
        <p:spPr>
          <a:xfrm>
            <a:off x="585470" y="747395"/>
            <a:ext cx="372110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57810"/>
              </p:ext>
            </p:extLst>
          </p:nvPr>
        </p:nvGraphicFramePr>
        <p:xfrm>
          <a:off x="5662930" y="1814830"/>
          <a:ext cx="3033395" cy="3223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3395"/>
              </a:tblGrid>
              <a:tr h="322389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Brazil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 5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870" cy="114427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el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19071109.jpeg"/>
          <p:cNvPicPr>
            <a:picLocks noChangeAspect="1"/>
          </p:cNvPicPr>
          <p:nvPr/>
        </p:nvPicPr>
        <p:blipFill>
          <a:blip r:embed="rId2"/>
          <a:srcRect l="24195" t="-47" r="23724" b="-47"/>
          <a:stretch>
            <a:fillRect/>
          </a:stretch>
        </p:blipFill>
        <p:spPr>
          <a:xfrm>
            <a:off x="585470" y="747395"/>
            <a:ext cx="372110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318896"/>
              </p:ext>
            </p:extLst>
          </p:nvPr>
        </p:nvGraphicFramePr>
        <p:xfrm>
          <a:off x="5662930" y="1814830"/>
          <a:ext cx="3033395" cy="3223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3395"/>
              </a:tblGrid>
              <a:tr h="322389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Brazil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 12"/>
          <p:cNvSpPr>
            <a:spLocks noGrp="1" noChangeArrowheads="1"/>
          </p:cNvSpPr>
          <p:nvPr/>
        </p:nvSpPr>
        <p:spPr>
          <a:xfrm>
            <a:off x="727710" y="288290"/>
            <a:ext cx="7745730" cy="607377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MEJORES VESTIDOS 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2"/>
          <p:cNvCxnSpPr/>
          <p:nvPr/>
        </p:nvCxnSpPr>
        <p:spPr>
          <a:xfrm flipV="1">
            <a:off x="2628265" y="5876925"/>
            <a:ext cx="3731260" cy="40005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2"/>
          <p:cNvSpPr txBox="1">
            <a:spLocks/>
          </p:cNvSpPr>
          <p:nvPr/>
        </p:nvSpPr>
        <p:spPr>
          <a:xfrm>
            <a:off x="1318895" y="1438910"/>
            <a:ext cx="6334760" cy="3362960"/>
          </a:xfrm>
          <a:prstGeom prst="rect">
            <a:avLst/>
          </a:prstGeom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9"/>
          <p:cNvSpPr>
            <a:spLocks noGrp="1" noChangeArrowheads="1"/>
          </p:cNvSpPr>
          <p:nvPr/>
        </p:nvSpPr>
        <p:spPr>
          <a:xfrm>
            <a:off x="1318895" y="14389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69738114.jpeg"/>
          <p:cNvPicPr>
            <a:picLocks noChangeAspect="1"/>
          </p:cNvPicPr>
          <p:nvPr/>
        </p:nvPicPr>
        <p:blipFill>
          <a:blip r:embed="rId2"/>
          <a:srcRect l="14071" t="-47" r="30453" b="-47"/>
          <a:stretch>
            <a:fillRect/>
          </a:stretch>
        </p:blipFill>
        <p:spPr>
          <a:xfrm>
            <a:off x="609600" y="513681"/>
            <a:ext cx="3963670" cy="5597559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74521"/>
              </p:ext>
            </p:extLst>
          </p:nvPr>
        </p:nvGraphicFramePr>
        <p:xfrm>
          <a:off x="5610225" y="2009775"/>
          <a:ext cx="3234055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4055"/>
              </a:tblGrid>
              <a:tr h="30480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EEUU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60149117.jpeg"/>
          <p:cNvPicPr>
            <a:picLocks noChangeAspect="1"/>
          </p:cNvPicPr>
          <p:nvPr/>
        </p:nvPicPr>
        <p:blipFill>
          <a:blip r:embed="rId2"/>
          <a:srcRect t="10926" r="-8" b="3022"/>
          <a:stretch>
            <a:fillRect/>
          </a:stretch>
        </p:blipFill>
        <p:spPr>
          <a:xfrm>
            <a:off x="723900" y="268605"/>
            <a:ext cx="7745094" cy="413956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/>
        </p:nvGraphicFramePr>
        <p:xfrm>
          <a:off x="695325" y="4933950"/>
          <a:ext cx="7882255" cy="1362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82255"/>
              </a:tblGrid>
              <a:tr h="13620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Grupo de STAFF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7387120.jpeg"/>
          <p:cNvPicPr>
            <a:picLocks noChangeAspect="1"/>
          </p:cNvPicPr>
          <p:nvPr/>
        </p:nvPicPr>
        <p:blipFill>
          <a:blip r:embed="rId2"/>
          <a:srcRect l="7004" t="14256" r="8124" b="7691"/>
          <a:stretch>
            <a:fillRect/>
          </a:stretch>
        </p:blipFill>
        <p:spPr>
          <a:xfrm>
            <a:off x="647700" y="370840"/>
            <a:ext cx="7797165" cy="442531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/>
        </p:nvGraphicFramePr>
        <p:xfrm>
          <a:off x="485775" y="5100955"/>
          <a:ext cx="7796530" cy="1228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96530"/>
              </a:tblGrid>
              <a:tr h="12287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Grupo de Prensa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2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235" cy="1143635"/>
          </a:xfrm>
          <a:prstGeom prst="rect">
            <a:avLst/>
          </a:prstGeom>
          <a:ln w="0" cap="flat" cmpd="sng">
            <a:noFill/>
            <a:prstDash/>
            <a:miter lim="800000"/>
          </a:ln>
        </p:spPr>
        <p:txBody>
          <a:bodyPr wrap="square" lIns="91440" tIns="45720" rIns="91440" bIns="45720" anchor="ctr"/>
          <a:lstStyle/>
          <a:p>
            <a:pPr marL="0" indent="0" algn="ctr" defTabSz="50800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Yel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69738123.jpeg"/>
          <p:cNvPicPr>
            <a:picLocks noChangeAspect="1"/>
          </p:cNvPicPr>
          <p:nvPr/>
        </p:nvPicPr>
        <p:blipFill>
          <a:blip r:embed="rId2"/>
          <a:srcRect l="14071" t="-47" r="30453" b="-47"/>
          <a:stretch>
            <a:fillRect/>
          </a:stretch>
        </p:blipFill>
        <p:spPr>
          <a:xfrm>
            <a:off x="609600" y="747395"/>
            <a:ext cx="396367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140031"/>
              </p:ext>
            </p:extLst>
          </p:nvPr>
        </p:nvGraphicFramePr>
        <p:xfrm>
          <a:off x="5610225" y="2009775"/>
          <a:ext cx="3234055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4055"/>
              </a:tblGrid>
              <a:tr h="30480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EEUU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 13"/>
          <p:cNvSpPr>
            <a:spLocks noGrp="1" noChangeArrowheads="1"/>
          </p:cNvSpPr>
          <p:nvPr/>
        </p:nvSpPr>
        <p:spPr>
          <a:xfrm>
            <a:off x="727710" y="288290"/>
            <a:ext cx="7745730" cy="607377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LA </a:t>
            </a:r>
            <a:r>
              <a:rPr lang="en-US" altLang="ko-KR" sz="8000" i="1" dirty="0" err="1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Ó</a:t>
            </a: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 É</a:t>
            </a: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L </a:t>
            </a: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MÁS OLAFO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3"/>
          <p:cNvCxnSpPr/>
          <p:nvPr/>
        </p:nvCxnSpPr>
        <p:spPr>
          <a:xfrm flipV="1">
            <a:off x="2628265" y="5876925"/>
            <a:ext cx="3731260" cy="40005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 10"/>
          <p:cNvSpPr>
            <a:spLocks noGrp="1" noChangeArrowheads="1"/>
          </p:cNvSpPr>
          <p:nvPr/>
        </p:nvSpPr>
        <p:spPr>
          <a:xfrm>
            <a:off x="1318895" y="14389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338057129.jpeg"/>
          <p:cNvPicPr>
            <a:picLocks noChangeAspect="1"/>
          </p:cNvPicPr>
          <p:nvPr/>
        </p:nvPicPr>
        <p:blipFill>
          <a:blip r:embed="rId2"/>
          <a:srcRect l="19991" t="-47" r="18871" b="-47"/>
          <a:stretch>
            <a:fillRect/>
          </a:stretch>
        </p:blipFill>
        <p:spPr>
          <a:xfrm>
            <a:off x="704215" y="527951"/>
            <a:ext cx="4368165" cy="5893064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284649"/>
              </p:ext>
            </p:extLst>
          </p:nvPr>
        </p:nvGraphicFramePr>
        <p:xfrm>
          <a:off x="5539105" y="1748155"/>
          <a:ext cx="32385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8500"/>
              </a:tblGrid>
              <a:tr h="32766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Russia 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42472132.jpeg"/>
          <p:cNvPicPr>
            <a:picLocks noChangeAspect="1"/>
          </p:cNvPicPr>
          <p:nvPr/>
        </p:nvPicPr>
        <p:blipFill>
          <a:blip r:embed="rId2"/>
          <a:srcRect l="21191" t="-47" r="21128" b="-47"/>
          <a:stretch>
            <a:fillRect/>
          </a:stretch>
        </p:blipFill>
        <p:spPr>
          <a:xfrm>
            <a:off x="732790" y="485143"/>
            <a:ext cx="4121150" cy="5907333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623880"/>
              </p:ext>
            </p:extLst>
          </p:nvPr>
        </p:nvGraphicFramePr>
        <p:xfrm>
          <a:off x="5882005" y="1657350"/>
          <a:ext cx="2747645" cy="3238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7645"/>
              </a:tblGrid>
              <a:tr h="32385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EEUU 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/storage/emulated/0/.polaris_temp/fImage40734853.jpeg"/>
          <p:cNvPicPr>
            <a:picLocks noChangeAspect="1"/>
          </p:cNvPicPr>
          <p:nvPr/>
        </p:nvPicPr>
        <p:blipFill>
          <a:blip r:embed="rId3"/>
          <a:srcRect l="12228" r="28532"/>
          <a:stretch>
            <a:fillRect/>
          </a:stretch>
        </p:blipFill>
        <p:spPr>
          <a:xfrm>
            <a:off x="1029970" y="527951"/>
            <a:ext cx="3168015" cy="558329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2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14"/>
              </p:ext>
            </p:extLst>
          </p:nvPr>
        </p:nvGraphicFramePr>
        <p:xfrm>
          <a:off x="5601335" y="2157095"/>
          <a:ext cx="3081655" cy="2499360"/>
        </p:xfrm>
        <a:graphic>
          <a:graphicData uri="http://schemas.openxmlformats.org/drawingml/2006/table">
            <a:tbl>
              <a:tblPr firstRow="1" bandRow="1"/>
              <a:tblGrid>
                <a:gridCol w="3081655"/>
              </a:tblGrid>
              <a:tr h="242697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China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77335135.jpeg"/>
          <p:cNvPicPr>
            <a:picLocks noChangeAspect="1"/>
          </p:cNvPicPr>
          <p:nvPr/>
        </p:nvPicPr>
        <p:blipFill>
          <a:blip r:embed="rId2"/>
          <a:srcRect l="10337" t="-47" r="20791" b="-47"/>
          <a:stretch>
            <a:fillRect/>
          </a:stretch>
        </p:blipFill>
        <p:spPr>
          <a:xfrm>
            <a:off x="552450" y="485143"/>
            <a:ext cx="4816475" cy="5850258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97517"/>
              </p:ext>
            </p:extLst>
          </p:nvPr>
        </p:nvGraphicFramePr>
        <p:xfrm>
          <a:off x="5905500" y="2095500"/>
          <a:ext cx="2900680" cy="312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0680"/>
              </a:tblGrid>
              <a:tr h="3124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 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 3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869" cy="114427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Yel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77335138.jpeg"/>
          <p:cNvPicPr>
            <a:picLocks noChangeAspect="1"/>
          </p:cNvPicPr>
          <p:nvPr/>
        </p:nvPicPr>
        <p:blipFill>
          <a:blip r:embed="rId2"/>
          <a:srcRect l="10337" t="-47" r="20791" b="-47"/>
          <a:stretch>
            <a:fillRect/>
          </a:stretch>
        </p:blipFill>
        <p:spPr>
          <a:xfrm>
            <a:off x="552450" y="442337"/>
            <a:ext cx="4816475" cy="5668903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35489"/>
              </p:ext>
            </p:extLst>
          </p:nvPr>
        </p:nvGraphicFramePr>
        <p:xfrm>
          <a:off x="5905500" y="2095500"/>
          <a:ext cx="2900680" cy="312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0680"/>
              </a:tblGrid>
              <a:tr h="3124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 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 14"/>
          <p:cNvSpPr>
            <a:spLocks noGrp="1" noChangeArrowheads="1"/>
          </p:cNvSpPr>
          <p:nvPr/>
        </p:nvSpPr>
        <p:spPr>
          <a:xfrm>
            <a:off x="727710" y="288290"/>
            <a:ext cx="7745730" cy="607377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EL MÁS MANDON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4"/>
          <p:cNvCxnSpPr/>
          <p:nvPr/>
        </p:nvCxnSpPr>
        <p:spPr>
          <a:xfrm flipV="1">
            <a:off x="2628265" y="5876925"/>
            <a:ext cx="3731260" cy="40005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 11"/>
          <p:cNvSpPr>
            <a:spLocks noGrp="1" noChangeArrowheads="1"/>
          </p:cNvSpPr>
          <p:nvPr/>
        </p:nvSpPr>
        <p:spPr>
          <a:xfrm>
            <a:off x="1318895" y="14389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86146144.jpeg"/>
          <p:cNvPicPr>
            <a:picLocks noChangeAspect="1"/>
          </p:cNvPicPr>
          <p:nvPr/>
        </p:nvPicPr>
        <p:blipFill>
          <a:blip r:embed="rId2"/>
          <a:srcRect l="19600" t="-47" r="31386" b="-47"/>
          <a:stretch>
            <a:fillRect/>
          </a:stretch>
        </p:blipFill>
        <p:spPr>
          <a:xfrm>
            <a:off x="533400" y="599295"/>
            <a:ext cx="3706495" cy="55119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90416"/>
              </p:ext>
            </p:extLst>
          </p:nvPr>
        </p:nvGraphicFramePr>
        <p:xfrm>
          <a:off x="5238750" y="1562100"/>
          <a:ext cx="3376930" cy="3329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6930"/>
              </a:tblGrid>
              <a:tr h="332930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05603148.jpeg"/>
          <p:cNvPicPr>
            <a:picLocks noChangeAspect="1"/>
          </p:cNvPicPr>
          <p:nvPr/>
        </p:nvPicPr>
        <p:blipFill>
          <a:blip r:embed="rId2"/>
          <a:srcRect l="23404" t="14162" r="25653" b="-35"/>
          <a:stretch>
            <a:fillRect/>
          </a:stretch>
        </p:blipFill>
        <p:spPr>
          <a:xfrm>
            <a:off x="619125" y="723265"/>
            <a:ext cx="3639820" cy="541147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650929"/>
              </p:ext>
            </p:extLst>
          </p:nvPr>
        </p:nvGraphicFramePr>
        <p:xfrm>
          <a:off x="5248275" y="2024380"/>
          <a:ext cx="3400425" cy="3143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0425"/>
              </a:tblGrid>
              <a:tr h="314325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Secretaria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General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88206151.jpeg"/>
          <p:cNvPicPr>
            <a:picLocks noChangeAspect="1"/>
          </p:cNvPicPr>
          <p:nvPr/>
        </p:nvPicPr>
        <p:blipFill>
          <a:blip r:embed="rId2"/>
          <a:srcRect l="23360" t="-47" r="22320" b="-59"/>
          <a:stretch>
            <a:fillRect/>
          </a:stretch>
        </p:blipFill>
        <p:spPr>
          <a:xfrm>
            <a:off x="640080" y="747395"/>
            <a:ext cx="3881120" cy="536448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39131"/>
              </p:ext>
            </p:extLst>
          </p:nvPr>
        </p:nvGraphicFramePr>
        <p:xfrm>
          <a:off x="5424170" y="1609090"/>
          <a:ext cx="3043555" cy="4008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3555"/>
              </a:tblGrid>
              <a:tr h="3886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Argentina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 4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869" cy="114427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el </a:t>
            </a: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 12"/>
          <p:cNvSpPr>
            <a:spLocks noGrp="1" noChangeArrowheads="1"/>
          </p:cNvSpPr>
          <p:nvPr/>
        </p:nvSpPr>
        <p:spPr>
          <a:xfrm>
            <a:off x="1362075" y="9055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ctr">
            <a:normAutofit fontScale="92500" lnSpcReduction="20000"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Adivinen quien gano!!!!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3739954.jpeg"/>
          <p:cNvPicPr>
            <a:picLocks noChangeAspect="1"/>
          </p:cNvPicPr>
          <p:nvPr/>
        </p:nvPicPr>
        <p:blipFill>
          <a:blip r:embed="rId2"/>
          <a:srcRect l="15573" r="25524"/>
          <a:stretch>
            <a:fillRect/>
          </a:stretch>
        </p:blipFill>
        <p:spPr>
          <a:xfrm>
            <a:off x="909955" y="747395"/>
            <a:ext cx="3154045" cy="5616544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527678"/>
              </p:ext>
            </p:extLst>
          </p:nvPr>
        </p:nvGraphicFramePr>
        <p:xfrm>
          <a:off x="5824855" y="1942465"/>
          <a:ext cx="2905760" cy="2524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5760"/>
              </a:tblGrid>
              <a:tr h="25241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Hait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í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 13"/>
          <p:cNvSpPr>
            <a:spLocks noGrp="1" noChangeArrowheads="1"/>
          </p:cNvSpPr>
          <p:nvPr/>
        </p:nvSpPr>
        <p:spPr>
          <a:xfrm>
            <a:off x="1362075" y="9055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ctr">
            <a:normAutofit fontScale="92500" lnSpcReduction="10000"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Si señores, no se equivocaron!!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86146155.jpeg"/>
          <p:cNvPicPr>
            <a:picLocks noChangeAspect="1"/>
          </p:cNvPicPr>
          <p:nvPr/>
        </p:nvPicPr>
        <p:blipFill>
          <a:blip r:embed="rId2"/>
          <a:srcRect l="19600" t="-47" r="31386" b="-47"/>
          <a:stretch>
            <a:fillRect/>
          </a:stretch>
        </p:blipFill>
        <p:spPr>
          <a:xfrm>
            <a:off x="533400" y="747395"/>
            <a:ext cx="370649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507673"/>
              </p:ext>
            </p:extLst>
          </p:nvPr>
        </p:nvGraphicFramePr>
        <p:xfrm>
          <a:off x="5238750" y="1562100"/>
          <a:ext cx="3376930" cy="3329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6930"/>
              </a:tblGrid>
              <a:tr h="332930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 15"/>
          <p:cNvSpPr>
            <a:spLocks noGrp="1" noChangeArrowheads="1"/>
          </p:cNvSpPr>
          <p:nvPr/>
        </p:nvSpPr>
        <p:spPr>
          <a:xfrm>
            <a:off x="727710" y="288290"/>
            <a:ext cx="7745730" cy="607377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DELEGADO FANTASMA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5"/>
          <p:cNvCxnSpPr/>
          <p:nvPr/>
        </p:nvCxnSpPr>
        <p:spPr>
          <a:xfrm flipV="1">
            <a:off x="2628265" y="5876925"/>
            <a:ext cx="3731260" cy="40005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 12"/>
          <p:cNvSpPr>
            <a:spLocks noGrp="1" noChangeArrowheads="1"/>
          </p:cNvSpPr>
          <p:nvPr/>
        </p:nvSpPr>
        <p:spPr>
          <a:xfrm>
            <a:off x="1318895" y="1438910"/>
            <a:ext cx="6336030" cy="336423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1359161.jpeg"/>
          <p:cNvPicPr>
            <a:picLocks noChangeAspect="1"/>
          </p:cNvPicPr>
          <p:nvPr/>
        </p:nvPicPr>
        <p:blipFill>
          <a:blip r:embed="rId2"/>
          <a:srcRect l="19857" t="35" r="20666" b="-130"/>
          <a:stretch>
            <a:fillRect/>
          </a:stretch>
        </p:blipFill>
        <p:spPr>
          <a:xfrm>
            <a:off x="556260" y="746760"/>
            <a:ext cx="424942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117742"/>
              </p:ext>
            </p:extLst>
          </p:nvPr>
        </p:nvGraphicFramePr>
        <p:xfrm>
          <a:off x="5396230" y="1619250"/>
          <a:ext cx="3442970" cy="3905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2970"/>
              </a:tblGrid>
              <a:tr h="390525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Brazil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4561164.jpeg"/>
          <p:cNvPicPr>
            <a:picLocks noChangeAspect="1"/>
          </p:cNvPicPr>
          <p:nvPr/>
        </p:nvPicPr>
        <p:blipFill>
          <a:blip r:embed="rId2"/>
          <a:srcRect l="26728" t="-47" r="23333" b="-47"/>
          <a:stretch>
            <a:fillRect/>
          </a:stretch>
        </p:blipFill>
        <p:spPr>
          <a:xfrm>
            <a:off x="499744" y="747395"/>
            <a:ext cx="393509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59546"/>
              </p:ext>
            </p:extLst>
          </p:nvPr>
        </p:nvGraphicFramePr>
        <p:xfrm>
          <a:off x="5348605" y="1724025"/>
          <a:ext cx="3448050" cy="33674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8050"/>
              </a:tblGrid>
              <a:tr h="336740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Costa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Marfil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44305227.jpeg"/>
          <p:cNvPicPr>
            <a:picLocks noChangeAspect="1"/>
          </p:cNvPicPr>
          <p:nvPr/>
        </p:nvPicPr>
        <p:blipFill>
          <a:blip r:embed="rId2"/>
          <a:srcRect l="23528" t="5107" r="29600" b="-47"/>
          <a:stretch>
            <a:fillRect/>
          </a:stretch>
        </p:blipFill>
        <p:spPr>
          <a:xfrm>
            <a:off x="474980" y="551815"/>
            <a:ext cx="3820795" cy="571182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747846"/>
              </p:ext>
            </p:extLst>
          </p:nvPr>
        </p:nvGraphicFramePr>
        <p:xfrm>
          <a:off x="5253355" y="1452880"/>
          <a:ext cx="3604895" cy="375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4895"/>
              </a:tblGrid>
              <a:tr h="375285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Colombia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 5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870" cy="114427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el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4561164.jpeg"/>
          <p:cNvPicPr>
            <a:picLocks noChangeAspect="1"/>
          </p:cNvPicPr>
          <p:nvPr/>
        </p:nvPicPr>
        <p:blipFill>
          <a:blip r:embed="rId2"/>
          <a:srcRect l="26728" t="-47" r="23333" b="-47"/>
          <a:stretch>
            <a:fillRect/>
          </a:stretch>
        </p:blipFill>
        <p:spPr>
          <a:xfrm>
            <a:off x="499744" y="747395"/>
            <a:ext cx="3935729" cy="5364480"/>
          </a:xfrm>
          <a:prstGeom prst="rect">
            <a:avLst/>
          </a:prstGeom>
          <a:noFill/>
          <a:ln w="9525" cap="flat" cmpd="sng">
            <a:noFill/>
            <a:prstDash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552763"/>
              </p:ext>
            </p:extLst>
          </p:nvPr>
        </p:nvGraphicFramePr>
        <p:xfrm>
          <a:off x="5348605" y="1724025"/>
          <a:ext cx="3448050" cy="3367405"/>
        </p:xfrm>
        <a:graphic>
          <a:graphicData uri="http://schemas.openxmlformats.org/drawingml/2006/table">
            <a:tbl>
              <a:tblPr firstRow="1" bandRow="1"/>
              <a:tblGrid>
                <a:gridCol w="3448050"/>
              </a:tblGrid>
              <a:tr h="336740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Costa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3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Marfil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 16"/>
          <p:cNvSpPr>
            <a:spLocks noGrp="1" noChangeArrowheads="1"/>
          </p:cNvSpPr>
          <p:nvPr/>
        </p:nvSpPr>
        <p:spPr>
          <a:xfrm>
            <a:off x="727710" y="288290"/>
            <a:ext cx="7746365" cy="607441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MÁS RUDO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6"/>
          <p:cNvCxnSpPr/>
          <p:nvPr/>
        </p:nvCxnSpPr>
        <p:spPr>
          <a:xfrm flipV="1">
            <a:off x="2628265" y="5876925"/>
            <a:ext cx="3731895" cy="406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8578155.jpeg"/>
          <p:cNvPicPr>
            <a:picLocks noChangeAspect="1"/>
          </p:cNvPicPr>
          <p:nvPr/>
        </p:nvPicPr>
        <p:blipFill>
          <a:blip r:embed="rId2"/>
          <a:srcRect l="19671" t="-47" r="31324" b="-47"/>
          <a:stretch>
            <a:fillRect/>
          </a:stretch>
        </p:blipFill>
        <p:spPr>
          <a:xfrm>
            <a:off x="719455" y="599295"/>
            <a:ext cx="3501390" cy="5907333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99404"/>
              </p:ext>
            </p:extLst>
          </p:nvPr>
        </p:nvGraphicFramePr>
        <p:xfrm>
          <a:off x="5715000" y="1885950"/>
          <a:ext cx="3091815" cy="3043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15"/>
              </a:tblGrid>
              <a:tr h="304355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Presidente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 13"/>
          <p:cNvSpPr>
            <a:spLocks noGrp="1" noChangeArrowheads="1"/>
          </p:cNvSpPr>
          <p:nvPr/>
        </p:nvSpPr>
        <p:spPr>
          <a:xfrm>
            <a:off x="1318895" y="1438910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35868236.jpeg"/>
          <p:cNvPicPr>
            <a:picLocks noChangeAspect="1"/>
          </p:cNvPicPr>
          <p:nvPr/>
        </p:nvPicPr>
        <p:blipFill>
          <a:blip r:embed="rId2"/>
          <a:srcRect l="18595" t="-47" r="22533" b="-47"/>
          <a:stretch>
            <a:fillRect/>
          </a:stretch>
        </p:blipFill>
        <p:spPr>
          <a:xfrm>
            <a:off x="503555" y="594995"/>
            <a:ext cx="4206875" cy="55162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725975"/>
              </p:ext>
            </p:extLst>
          </p:nvPr>
        </p:nvGraphicFramePr>
        <p:xfrm>
          <a:off x="5133975" y="1500505"/>
          <a:ext cx="3796030" cy="3614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6030"/>
              </a:tblGrid>
              <a:tr h="361442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Argentina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4277239.jpeg"/>
          <p:cNvPicPr>
            <a:picLocks noChangeAspect="1"/>
          </p:cNvPicPr>
          <p:nvPr/>
        </p:nvPicPr>
        <p:blipFill>
          <a:blip r:embed="rId2"/>
          <a:srcRect l="17671" t="-47" r="20586" b="-47"/>
          <a:stretch>
            <a:fillRect/>
          </a:stretch>
        </p:blipFill>
        <p:spPr>
          <a:xfrm>
            <a:off x="485775" y="747395"/>
            <a:ext cx="441134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83688"/>
              </p:ext>
            </p:extLst>
          </p:nvPr>
        </p:nvGraphicFramePr>
        <p:xfrm>
          <a:off x="5643880" y="1781175"/>
          <a:ext cx="3214370" cy="348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370"/>
              </a:tblGrid>
              <a:tr h="348615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Per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ú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365734243.jpeg"/>
          <p:cNvPicPr>
            <a:picLocks noChangeAspect="1"/>
          </p:cNvPicPr>
          <p:nvPr/>
        </p:nvPicPr>
        <p:blipFill>
          <a:blip r:embed="rId2"/>
          <a:srcRect l="16142" t="-47" r="14586" b="-47"/>
          <a:stretch>
            <a:fillRect/>
          </a:stretch>
        </p:blipFill>
        <p:spPr>
          <a:xfrm>
            <a:off x="481330" y="756920"/>
            <a:ext cx="443484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912948"/>
              </p:ext>
            </p:extLst>
          </p:nvPr>
        </p:nvGraphicFramePr>
        <p:xfrm>
          <a:off x="5262880" y="1405255"/>
          <a:ext cx="3581400" cy="3838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1400"/>
              </a:tblGrid>
              <a:tr h="38385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 de 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 6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1505" cy="114490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el </a:t>
            </a: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4277246.jpeg"/>
          <p:cNvPicPr>
            <a:picLocks noChangeAspect="1"/>
          </p:cNvPicPr>
          <p:nvPr/>
        </p:nvPicPr>
        <p:blipFill>
          <a:blip r:embed="rId2"/>
          <a:srcRect l="17671" t="-47" r="20586" b="-47"/>
          <a:stretch>
            <a:fillRect/>
          </a:stretch>
        </p:blipFill>
        <p:spPr>
          <a:xfrm>
            <a:off x="485775" y="747395"/>
            <a:ext cx="441134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535653"/>
              </p:ext>
            </p:extLst>
          </p:nvPr>
        </p:nvGraphicFramePr>
        <p:xfrm>
          <a:off x="5643880" y="1781175"/>
          <a:ext cx="3214370" cy="348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370"/>
              </a:tblGrid>
              <a:tr h="348615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Per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ú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 17"/>
          <p:cNvSpPr>
            <a:spLocks noGrp="1" noChangeArrowheads="1"/>
          </p:cNvSpPr>
          <p:nvPr/>
        </p:nvSpPr>
        <p:spPr>
          <a:xfrm>
            <a:off x="727710" y="288290"/>
            <a:ext cx="7746365" cy="607441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EL MÁS CREIDO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7"/>
          <p:cNvCxnSpPr/>
          <p:nvPr/>
        </p:nvCxnSpPr>
        <p:spPr>
          <a:xfrm flipV="1">
            <a:off x="2628265" y="5876925"/>
            <a:ext cx="3731895" cy="406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 14"/>
          <p:cNvSpPr>
            <a:spLocks noGrp="1" noChangeArrowheads="1"/>
          </p:cNvSpPr>
          <p:nvPr/>
        </p:nvSpPr>
        <p:spPr>
          <a:xfrm>
            <a:off x="1318895" y="1438910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3582252.jpeg"/>
          <p:cNvPicPr>
            <a:picLocks noChangeAspect="1"/>
          </p:cNvPicPr>
          <p:nvPr/>
        </p:nvPicPr>
        <p:blipFill>
          <a:blip r:embed="rId2"/>
          <a:srcRect l="25662" t="-47" r="20462" b="-47"/>
          <a:stretch>
            <a:fillRect/>
          </a:stretch>
        </p:blipFill>
        <p:spPr>
          <a:xfrm>
            <a:off x="394970" y="747395"/>
            <a:ext cx="384937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196975"/>
              </p:ext>
            </p:extLst>
          </p:nvPr>
        </p:nvGraphicFramePr>
        <p:xfrm>
          <a:off x="4934585" y="1676400"/>
          <a:ext cx="3943350" cy="349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350"/>
              </a:tblGrid>
              <a:tr h="349059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EEUU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06027255.jpeg"/>
          <p:cNvPicPr>
            <a:picLocks noChangeAspect="1"/>
          </p:cNvPicPr>
          <p:nvPr/>
        </p:nvPicPr>
        <p:blipFill>
          <a:blip r:embed="rId2"/>
          <a:srcRect l="24737" t="-47" r="26720" b="-47"/>
          <a:stretch>
            <a:fillRect/>
          </a:stretch>
        </p:blipFill>
        <p:spPr>
          <a:xfrm>
            <a:off x="557530" y="747395"/>
            <a:ext cx="3691889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43857"/>
              </p:ext>
            </p:extLst>
          </p:nvPr>
        </p:nvGraphicFramePr>
        <p:xfrm>
          <a:off x="5095875" y="1762125"/>
          <a:ext cx="3786505" cy="3767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6505"/>
              </a:tblGrid>
              <a:tr h="376745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Colombia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 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1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0235" cy="1143635"/>
          </a:xfrm>
          <a:prstGeom prst="rect">
            <a:avLst/>
          </a:prstGeom>
          <a:ln w="0" cap="flat" cmpd="sng">
            <a:noFill/>
            <a:prstDash/>
            <a:miter lim="800000"/>
          </a:ln>
        </p:spPr>
        <p:txBody>
          <a:bodyPr wrap="square" lIns="91440" tIns="45720" rIns="91440" bIns="45720" anchor="ctr"/>
          <a:lstStyle/>
          <a:p>
            <a:pPr marL="0" indent="0" algn="ctr" defTabSz="50800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el </a:t>
            </a: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4277262.jpeg"/>
          <p:cNvPicPr>
            <a:picLocks noChangeAspect="1"/>
          </p:cNvPicPr>
          <p:nvPr/>
        </p:nvPicPr>
        <p:blipFill>
          <a:blip r:embed="rId2"/>
          <a:srcRect l="17324" t="-47" r="23466" b="-47"/>
          <a:stretch>
            <a:fillRect/>
          </a:stretch>
        </p:blipFill>
        <p:spPr>
          <a:xfrm>
            <a:off x="466089" y="747395"/>
            <a:ext cx="423037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345500"/>
              </p:ext>
            </p:extLst>
          </p:nvPr>
        </p:nvGraphicFramePr>
        <p:xfrm>
          <a:off x="5262880" y="1900555"/>
          <a:ext cx="3604895" cy="3343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4895"/>
              </a:tblGrid>
              <a:tr h="334327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Peru 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 7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1505" cy="114490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Yel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33582265.jpeg"/>
          <p:cNvPicPr>
            <a:picLocks noChangeAspect="1"/>
          </p:cNvPicPr>
          <p:nvPr/>
        </p:nvPicPr>
        <p:blipFill>
          <a:blip r:embed="rId2"/>
          <a:srcRect l="25662" t="-47" r="20462" b="-47"/>
          <a:stretch>
            <a:fillRect/>
          </a:stretch>
        </p:blipFill>
        <p:spPr>
          <a:xfrm>
            <a:off x="394970" y="747395"/>
            <a:ext cx="384937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/>
        </p:nvGraphicFramePr>
        <p:xfrm>
          <a:off x="4934585" y="1676400"/>
          <a:ext cx="3943350" cy="349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350"/>
              </a:tblGrid>
              <a:tr h="349059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 de EEUU 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 18"/>
          <p:cNvSpPr>
            <a:spLocks noGrp="1" noChangeArrowheads="1"/>
          </p:cNvSpPr>
          <p:nvPr/>
        </p:nvSpPr>
        <p:spPr>
          <a:xfrm>
            <a:off x="727710" y="288290"/>
            <a:ext cx="7746365" cy="607441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LA MÁS CREIDA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8"/>
          <p:cNvCxnSpPr/>
          <p:nvPr/>
        </p:nvCxnSpPr>
        <p:spPr>
          <a:xfrm flipV="1">
            <a:off x="2628265" y="5876925"/>
            <a:ext cx="3731895" cy="406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 14"/>
          <p:cNvSpPr>
            <a:spLocks noGrp="1" noChangeArrowheads="1"/>
          </p:cNvSpPr>
          <p:nvPr/>
        </p:nvSpPr>
        <p:spPr>
          <a:xfrm>
            <a:off x="1318895" y="1438910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Nominadas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58308269.jpeg"/>
          <p:cNvPicPr>
            <a:picLocks noChangeAspect="1"/>
          </p:cNvPicPr>
          <p:nvPr/>
        </p:nvPicPr>
        <p:blipFill>
          <a:blip r:embed="rId2"/>
          <a:srcRect l="3466" t="485" r="24053" b="-580"/>
          <a:stretch>
            <a:fillRect/>
          </a:stretch>
        </p:blipFill>
        <p:spPr>
          <a:xfrm>
            <a:off x="366395" y="747395"/>
            <a:ext cx="427799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53339"/>
              </p:ext>
            </p:extLst>
          </p:nvPr>
        </p:nvGraphicFramePr>
        <p:xfrm>
          <a:off x="5129530" y="1314450"/>
          <a:ext cx="3771900" cy="438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1900"/>
              </a:tblGrid>
              <a:tr h="438658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UK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39330274.jpeg"/>
          <p:cNvPicPr>
            <a:picLocks noChangeAspect="1"/>
          </p:cNvPicPr>
          <p:nvPr/>
        </p:nvPicPr>
        <p:blipFill>
          <a:blip r:embed="rId2"/>
          <a:srcRect l="18204" t="-47" r="27120" b="9196"/>
          <a:stretch>
            <a:fillRect/>
          </a:stretch>
        </p:blipFill>
        <p:spPr>
          <a:xfrm>
            <a:off x="481330" y="642620"/>
            <a:ext cx="3906520" cy="565404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77365"/>
              </p:ext>
            </p:extLst>
          </p:nvPr>
        </p:nvGraphicFramePr>
        <p:xfrm>
          <a:off x="4743450" y="1438275"/>
          <a:ext cx="4210050" cy="3971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0050"/>
              </a:tblGrid>
              <a:tr h="39719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0145277.jpeg"/>
          <p:cNvPicPr>
            <a:picLocks noChangeAspect="1"/>
          </p:cNvPicPr>
          <p:nvPr/>
        </p:nvPicPr>
        <p:blipFill>
          <a:blip r:embed="rId2"/>
          <a:srcRect l="8133" t="-47" r="16257" b="-47"/>
          <a:stretch>
            <a:fillRect/>
          </a:stretch>
        </p:blipFill>
        <p:spPr>
          <a:xfrm>
            <a:off x="447675" y="747395"/>
            <a:ext cx="4187824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25659"/>
              </p:ext>
            </p:extLst>
          </p:nvPr>
        </p:nvGraphicFramePr>
        <p:xfrm>
          <a:off x="5057775" y="1614805"/>
          <a:ext cx="3810000" cy="3538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0"/>
              </a:tblGrid>
              <a:tr h="353822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 15"/>
          <p:cNvSpPr>
            <a:spLocks noGrp="1" noChangeArrowheads="1"/>
          </p:cNvSpPr>
          <p:nvPr/>
        </p:nvSpPr>
        <p:spPr>
          <a:xfrm>
            <a:off x="1404620" y="1122798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 fontScale="77500" lnSpcReduction="20000"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El combo pesadilla del </a:t>
            </a: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Santa Maria 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 7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1505" cy="114490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la ganador es 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8578169.jpeg"/>
          <p:cNvPicPr>
            <a:picLocks noChangeAspect="1"/>
          </p:cNvPicPr>
          <p:nvPr/>
        </p:nvPicPr>
        <p:blipFill>
          <a:blip r:embed="rId2"/>
          <a:srcRect l="19671" t="-47" r="31324" b="-47"/>
          <a:stretch>
            <a:fillRect/>
          </a:stretch>
        </p:blipFill>
        <p:spPr>
          <a:xfrm>
            <a:off x="719455" y="780415"/>
            <a:ext cx="3501390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/>
        </p:nvGraphicFramePr>
        <p:xfrm>
          <a:off x="5715000" y="1885950"/>
          <a:ext cx="3091815" cy="3043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15"/>
              </a:tblGrid>
              <a:tr h="304355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Presidente de OMS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639330281.jpeg"/>
          <p:cNvPicPr>
            <a:picLocks noChangeAspect="1"/>
          </p:cNvPicPr>
          <p:nvPr/>
        </p:nvPicPr>
        <p:blipFill>
          <a:blip r:embed="rId2"/>
          <a:srcRect l="18204" t="-47" r="27120" b="9196"/>
          <a:stretch>
            <a:fillRect/>
          </a:stretch>
        </p:blipFill>
        <p:spPr>
          <a:xfrm>
            <a:off x="481330" y="642620"/>
            <a:ext cx="3906520" cy="565404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/>
        </p:nvGraphicFramePr>
        <p:xfrm>
          <a:off x="4743450" y="1438275"/>
          <a:ext cx="4210050" cy="3971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0050"/>
              </a:tblGrid>
              <a:tr h="3971925">
                <a:tc>
                  <a:txBody>
                    <a:bodyPr/>
                    <a:lstStyle/>
                    <a:p>
                      <a:pPr marL="0" indent="0" algn="l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Presidenta de 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 19"/>
          <p:cNvSpPr>
            <a:spLocks noGrp="1" noChangeArrowheads="1"/>
          </p:cNvSpPr>
          <p:nvPr/>
        </p:nvSpPr>
        <p:spPr>
          <a:xfrm>
            <a:off x="727710" y="288290"/>
            <a:ext cx="7746365" cy="607441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LA MEJOR PAREJA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19"/>
          <p:cNvCxnSpPr/>
          <p:nvPr/>
        </p:nvCxnSpPr>
        <p:spPr>
          <a:xfrm flipV="1">
            <a:off x="2628265" y="5876925"/>
            <a:ext cx="3731895" cy="406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 15"/>
          <p:cNvSpPr>
            <a:spLocks noGrp="1" noChangeArrowheads="1"/>
          </p:cNvSpPr>
          <p:nvPr/>
        </p:nvSpPr>
        <p:spPr>
          <a:xfrm>
            <a:off x="1251585" y="614680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 fontScale="92500"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Los 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82220286.jpeg"/>
          <p:cNvPicPr>
            <a:picLocks noChangeAspect="1"/>
          </p:cNvPicPr>
          <p:nvPr/>
        </p:nvPicPr>
        <p:blipFill>
          <a:blip r:embed="rId2"/>
          <a:srcRect l="12266" t="-47" r="27120" b="-47"/>
          <a:stretch>
            <a:fillRect/>
          </a:stretch>
        </p:blipFill>
        <p:spPr>
          <a:xfrm>
            <a:off x="537845" y="608965"/>
            <a:ext cx="4053840" cy="550227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281204"/>
              </p:ext>
            </p:extLst>
          </p:nvPr>
        </p:nvGraphicFramePr>
        <p:xfrm>
          <a:off x="4837793" y="1583850"/>
          <a:ext cx="4167067" cy="421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7067"/>
              </a:tblGrid>
              <a:tr h="42105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Delegados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</a:t>
                      </a:r>
                      <a:r>
                        <a:rPr lang="en-US" altLang="ko-KR" sz="5000" baseline="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China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y M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é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xico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0249290.jpeg"/>
          <p:cNvPicPr>
            <a:picLocks noChangeAspect="1"/>
          </p:cNvPicPr>
          <p:nvPr/>
        </p:nvPicPr>
        <p:blipFill>
          <a:blip r:embed="rId2"/>
          <a:srcRect l="15333" t="-47" r="13919" b="-47"/>
          <a:stretch>
            <a:fillRect/>
          </a:stretch>
        </p:blipFill>
        <p:spPr>
          <a:xfrm>
            <a:off x="576580" y="551815"/>
            <a:ext cx="4544695" cy="555942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369444"/>
              </p:ext>
            </p:extLst>
          </p:nvPr>
        </p:nvGraphicFramePr>
        <p:xfrm>
          <a:off x="5639435" y="1385570"/>
          <a:ext cx="3195320" cy="4008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20"/>
              </a:tblGrid>
              <a:tr h="3886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Delegados 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Per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ú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y Russia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17616293.jpeg"/>
          <p:cNvPicPr>
            <a:picLocks noChangeAspect="1"/>
          </p:cNvPicPr>
          <p:nvPr/>
        </p:nvPicPr>
        <p:blipFill>
          <a:blip r:embed="rId2"/>
          <a:srcRect l="18666" t="-47" r="18320" b="-47"/>
          <a:stretch>
            <a:fillRect/>
          </a:stretch>
        </p:blipFill>
        <p:spPr>
          <a:xfrm>
            <a:off x="628650" y="594995"/>
            <a:ext cx="4502150" cy="55162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82969"/>
              </p:ext>
            </p:extLst>
          </p:nvPr>
        </p:nvGraphicFramePr>
        <p:xfrm>
          <a:off x="5729605" y="1409700"/>
          <a:ext cx="3314700" cy="4008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4700"/>
              </a:tblGrid>
              <a:tr h="3886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Delegados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Russia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y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UK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ACNUR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 8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1505" cy="114490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los ganadores son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40249296.jpeg"/>
          <p:cNvPicPr>
            <a:picLocks noChangeAspect="1"/>
          </p:cNvPicPr>
          <p:nvPr/>
        </p:nvPicPr>
        <p:blipFill>
          <a:blip r:embed="rId2"/>
          <a:srcRect l="15333" t="-47" r="13919" b="-47"/>
          <a:stretch>
            <a:fillRect/>
          </a:stretch>
        </p:blipFill>
        <p:spPr>
          <a:xfrm>
            <a:off x="576580" y="551815"/>
            <a:ext cx="4544695" cy="555942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69636"/>
              </p:ext>
            </p:extLst>
          </p:nvPr>
        </p:nvGraphicFramePr>
        <p:xfrm>
          <a:off x="5639435" y="1385570"/>
          <a:ext cx="3195320" cy="4008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320"/>
              </a:tblGrid>
              <a:tr h="388620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Delegados de 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Per</a:t>
                      </a: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ú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y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Russia </a:t>
                      </a: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 20"/>
          <p:cNvSpPr>
            <a:spLocks noGrp="1" noChangeArrowheads="1"/>
          </p:cNvSpPr>
          <p:nvPr/>
        </p:nvSpPr>
        <p:spPr>
          <a:xfrm>
            <a:off x="727710" y="288290"/>
            <a:ext cx="7746365" cy="6074410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/>
          </a:bodyPr>
          <a:lstStyle/>
          <a:p>
            <a:pPr marL="0" indent="0" algn="ctr" defTabSz="91440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charset="0"/>
              </a:rPr>
              <a:t>LA MEJOR SONRISA</a:t>
            </a:r>
            <a:endParaRPr lang="ko-KR" altLang="en-US" sz="8000" i="1" dirty="0" smtClean="0">
              <a:latin typeface="Times New Roman" charset="0"/>
            </a:endParaRPr>
          </a:p>
        </p:txBody>
      </p:sp>
      <p:cxnSp>
        <p:nvCxnSpPr>
          <p:cNvPr id="2" name="Rect 20"/>
          <p:cNvCxnSpPr/>
          <p:nvPr/>
        </p:nvCxnSpPr>
        <p:spPr>
          <a:xfrm flipV="1">
            <a:off x="2628265" y="5876925"/>
            <a:ext cx="3731895" cy="40640"/>
          </a:xfrm>
          <a:prstGeom prst="line">
            <a:avLst/>
          </a:prstGeom>
          <a:ln w="3175" cap="flat" cmpd="sng">
            <a:solidFill>
              <a:srgbClr val="504A4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 16"/>
          <p:cNvSpPr>
            <a:spLocks noGrp="1" noChangeArrowheads="1"/>
          </p:cNvSpPr>
          <p:nvPr/>
        </p:nvSpPr>
        <p:spPr>
          <a:xfrm>
            <a:off x="1246505" y="972185"/>
            <a:ext cx="6336665" cy="336486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91440" rIns="91440" bIns="91440" anchor="t">
            <a:normAutofit/>
          </a:bodyPr>
          <a:lstStyle/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8000" i="1" dirty="0" smtClean="0">
              <a:latin typeface="Times New Roman" charset="0"/>
            </a:endParaRPr>
          </a:p>
          <a:p>
            <a:pPr marL="0" indent="0" algn="ctr" defTabSz="914400" latinLnBrk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F3EADD"/>
                </a:solidFill>
                <a:latin typeface="Times New Roman" charset="0"/>
              </a:rPr>
              <a:t>Nominados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1"/>
          <p:cNvSpPr>
            <a:spLocks noGrp="1" noChangeArrowheads="1"/>
          </p:cNvSpPr>
          <p:nvPr>
            <p:ph type="title"/>
          </p:nvPr>
        </p:nvSpPr>
        <p:spPr>
          <a:xfrm>
            <a:off x="466725" y="2855595"/>
            <a:ext cx="8230235" cy="1143635"/>
          </a:xfrm>
          <a:prstGeom prst="rect">
            <a:avLst/>
          </a:prstGeom>
          <a:ln w="0" cap="flat" cmpd="sng">
            <a:noFill/>
            <a:prstDash/>
            <a:miter lim="800000"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i="1" dirty="0" smtClean="0">
                <a:solidFill>
                  <a:srgbClr val="DAC19B"/>
                </a:solidFill>
                <a:latin typeface="Times New Roman" charset="0"/>
              </a:rPr>
              <a:t>MÁS CHURRA</a:t>
            </a:r>
            <a:endParaRPr lang="ko-KR" altLang="en-US" sz="8000" i="1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510445302.jpeg"/>
          <p:cNvPicPr>
            <a:picLocks noChangeAspect="1"/>
          </p:cNvPicPr>
          <p:nvPr/>
        </p:nvPicPr>
        <p:blipFill>
          <a:blip r:embed="rId2"/>
          <a:srcRect l="16533" t="-47" r="25457" b="-47"/>
          <a:stretch>
            <a:fillRect/>
          </a:stretch>
        </p:blipFill>
        <p:spPr>
          <a:xfrm>
            <a:off x="609600" y="504190"/>
            <a:ext cx="3801745" cy="584009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02082"/>
              </p:ext>
            </p:extLst>
          </p:nvPr>
        </p:nvGraphicFramePr>
        <p:xfrm>
          <a:off x="5100955" y="1633855"/>
          <a:ext cx="3728720" cy="3590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8720"/>
              </a:tblGrid>
              <a:tr h="359092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Delegada de Mexico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Sochum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391026305.jpeg"/>
          <p:cNvPicPr>
            <a:picLocks noChangeAspect="1"/>
          </p:cNvPicPr>
          <p:nvPr/>
        </p:nvPicPr>
        <p:blipFill>
          <a:blip r:embed="rId2"/>
          <a:srcRect l="6871" t="-47" r="21253" b="-47"/>
          <a:stretch>
            <a:fillRect/>
          </a:stretch>
        </p:blipFill>
        <p:spPr>
          <a:xfrm>
            <a:off x="466724" y="747395"/>
            <a:ext cx="4416425" cy="536384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339805"/>
              </p:ext>
            </p:extLst>
          </p:nvPr>
        </p:nvGraphicFramePr>
        <p:xfrm>
          <a:off x="5257800" y="1509395"/>
          <a:ext cx="3424555" cy="343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4555"/>
              </a:tblGrid>
              <a:tr h="3434080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Jefe 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prensa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 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77505308.jpeg"/>
          <p:cNvPicPr>
            <a:picLocks noChangeAspect="1"/>
          </p:cNvPicPr>
          <p:nvPr/>
        </p:nvPicPr>
        <p:blipFill>
          <a:blip r:embed="rId2"/>
          <a:srcRect l="23937" t="2524" r="25857" b="-47"/>
          <a:stretch>
            <a:fillRect/>
          </a:stretch>
        </p:blipFill>
        <p:spPr>
          <a:xfrm>
            <a:off x="494664" y="499744"/>
            <a:ext cx="3959224" cy="583057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graphicFrame>
        <p:nvGraphicFramePr>
          <p:cNvPr id="3" name="Ç¥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08845"/>
              </p:ext>
            </p:extLst>
          </p:nvPr>
        </p:nvGraphicFramePr>
        <p:xfrm>
          <a:off x="4991100" y="1310005"/>
          <a:ext cx="3634105" cy="3966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4105"/>
              </a:tblGrid>
              <a:tr h="3966845">
                <a:tc>
                  <a:txBody>
                    <a:bodyPr/>
                    <a:lstStyle/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Nicolas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Santos </a:t>
                      </a:r>
                      <a:r>
                        <a:rPr lang="en-US" altLang="ko-KR" sz="5000" dirty="0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de </a:t>
                      </a:r>
                      <a:endParaRPr lang="en-US" altLang="ko-KR" sz="5000" dirty="0" smtClean="0">
                        <a:solidFill>
                          <a:srgbClr val="DAC19B"/>
                        </a:solidFill>
                        <a:latin typeface="Times New Roman" charset="0"/>
                      </a:endParaRPr>
                    </a:p>
                    <a:p>
                      <a:pPr marL="0" indent="0" algn="ctr" defTabSz="508000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5000" dirty="0" err="1" smtClean="0">
                          <a:solidFill>
                            <a:srgbClr val="DAC19B"/>
                          </a:solidFill>
                          <a:latin typeface="Times New Roman" charset="0"/>
                        </a:rPr>
                        <a:t>Prensa</a:t>
                      </a:r>
                      <a:endParaRPr lang="ko-KR" altLang="en-US" sz="5000" dirty="0" smtClean="0">
                        <a:latin typeface="Times New Roman" charset="0"/>
                      </a:endParaRPr>
                    </a:p>
                  </a:txBody>
                  <a:tcPr marL="38100" marR="38100" marT="38100" marB="38100" anchor="ctr">
                    <a:lnL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9"/>
          <p:cNvSpPr>
            <a:spLocks noGrp="1" noChangeArrowheads="1"/>
          </p:cNvSpPr>
          <p:nvPr>
            <p:ph type="title"/>
          </p:nvPr>
        </p:nvSpPr>
        <p:spPr>
          <a:xfrm>
            <a:off x="481330" y="2855595"/>
            <a:ext cx="8231505" cy="1144905"/>
          </a:xfrm>
          <a:prstGeom prst="rect">
            <a:avLst/>
          </a:prstGeom>
          <a:ln w="9525" cap="flat" cmpd="sng">
            <a:noFill/>
            <a:prstDash/>
          </a:ln>
        </p:spPr>
        <p:txBody>
          <a:bodyPr wrap="square" lIns="91440" tIns="45720" rIns="91440" bIns="45720" anchor="ctr">
            <a:normAutofit fontScale="90000"/>
          </a:bodyPr>
          <a:lstStyle/>
          <a:p>
            <a:pPr marL="0" indent="0" algn="ctr" defTabSz="50800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dirty="0" smtClean="0">
                <a:solidFill>
                  <a:srgbClr val="DAC19B"/>
                </a:solidFill>
                <a:latin typeface="Times New Roman" charset="0"/>
              </a:rPr>
              <a:t>Y los ganadores son</a:t>
            </a:r>
            <a:endParaRPr lang="ko-KR" altLang="en-US" sz="8000" dirty="0" smtClean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storage/emulated/0/.polaris_temp/fImage477505312.jpeg"/>
          <p:cNvPicPr>
            <a:picLocks noChangeAspect="1"/>
          </p:cNvPicPr>
          <p:nvPr/>
        </p:nvPicPr>
        <p:blipFill>
          <a:blip r:embed="rId2"/>
          <a:srcRect l="23937" t="2524" r="25857" b="-47"/>
          <a:stretch>
            <a:fillRect/>
          </a:stretch>
        </p:blipFill>
        <p:spPr>
          <a:xfrm>
            <a:off x="342900" y="509270"/>
            <a:ext cx="2544445" cy="583057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pic>
        <p:nvPicPr>
          <p:cNvPr id="3" name="Picture 2" descr="/storage/emulated/0/.polaris_temp/fImage510445313.jpeg"/>
          <p:cNvPicPr>
            <a:picLocks noChangeAspect="1"/>
          </p:cNvPicPr>
          <p:nvPr/>
        </p:nvPicPr>
        <p:blipFill>
          <a:blip r:embed="rId3"/>
          <a:srcRect l="16533" t="-47" r="25457" b="-47"/>
          <a:stretch>
            <a:fillRect/>
          </a:stretch>
        </p:blipFill>
        <p:spPr>
          <a:xfrm>
            <a:off x="3143250" y="523874"/>
            <a:ext cx="2677795" cy="5840095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  <p:pic>
        <p:nvPicPr>
          <p:cNvPr id="4" name="Picture 3" descr="/storage/emulated/0/.polaris_temp/fImage391026314.jpeg"/>
          <p:cNvPicPr>
            <a:picLocks noChangeAspect="1"/>
          </p:cNvPicPr>
          <p:nvPr/>
        </p:nvPicPr>
        <p:blipFill>
          <a:blip r:embed="rId4"/>
          <a:srcRect l="6871" t="-47" r="21253" b="-47"/>
          <a:stretch>
            <a:fillRect/>
          </a:stretch>
        </p:blipFill>
        <p:spPr>
          <a:xfrm>
            <a:off x="6026150" y="523874"/>
            <a:ext cx="2896870" cy="5811520"/>
          </a:xfrm>
          <a:prstGeom prst="rect">
            <a:avLst/>
          </a:prstGeom>
          <a:noFill/>
          <a:ln w="3175" cap="flat" cmpd="sng">
            <a:noFill/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PhotoAlbum">
  <a:themeElements>
    <a:clrScheme name="Picnic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CC0033"/>
      </a:accent1>
      <a:accent2>
        <a:srgbClr val="67CB35"/>
      </a:accent2>
      <a:accent3>
        <a:srgbClr val="75CFEB"/>
      </a:accent3>
      <a:accent4>
        <a:srgbClr val="AB5037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315D27F-5C33-438F-94C7-CFE252E48C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94</Pages>
  <Words>326</Words>
  <Characters>0</Characters>
  <Application>Microsoft Macintosh PowerPoint</Application>
  <DocSecurity>0</DocSecurity>
  <PresentationFormat>Presentación en pantalla (4:3)</PresentationFormat>
  <Lines>0</Lines>
  <Paragraphs>166</Paragraphs>
  <Slides>94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5" baseType="lpstr">
      <vt:lpstr>ContemporaryPhotoAlbum</vt:lpstr>
      <vt:lpstr>Premios de Pensa  LismunIV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el ganador es </vt:lpstr>
      <vt:lpstr>Presentación de PowerPoint</vt:lpstr>
      <vt:lpstr>MÁS CHURRA</vt:lpstr>
      <vt:lpstr>Presentación de PowerPoint</vt:lpstr>
      <vt:lpstr>Presentación de PowerPoint</vt:lpstr>
      <vt:lpstr>Presentación de PowerPoint</vt:lpstr>
      <vt:lpstr>Presentación de PowerPoint</vt:lpstr>
      <vt:lpstr>Y la ganadora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la ganadora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Yel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la ganador 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los ganadores 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los ganadores son</vt:lpstr>
      <vt:lpstr>Presentación de PowerPoint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 </cp:lastModifiedBy>
  <cp:revision>3</cp:revision>
  <dcterms:modified xsi:type="dcterms:W3CDTF">2016-10-01T17:13:30Z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TC102505169990</vt:lpwstr>
  </property>
</Properties>
</file>

<file path=docProps/infrawarePen.xml><?xml version="1.0" encoding="utf-8"?>
<InfrawarePenDraw xmlns="http://www.infraware.co.kr/2012/penmode"/>
</file>